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300" r:id="rId9"/>
    <p:sldId id="301" r:id="rId10"/>
    <p:sldId id="302" r:id="rId11"/>
    <p:sldId id="267" r:id="rId12"/>
    <p:sldId id="303" r:id="rId13"/>
    <p:sldId id="268" r:id="rId14"/>
    <p:sldId id="274" r:id="rId15"/>
    <p:sldId id="273" r:id="rId16"/>
    <p:sldId id="304" r:id="rId17"/>
    <p:sldId id="305" r:id="rId18"/>
    <p:sldId id="276" r:id="rId19"/>
    <p:sldId id="284" r:id="rId20"/>
    <p:sldId id="285" r:id="rId21"/>
    <p:sldId id="286" r:id="rId22"/>
    <p:sldId id="270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66" r:id="rId33"/>
    <p:sldId id="263" r:id="rId34"/>
    <p:sldId id="264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668668"/>
            <a:ext cx="8907123" cy="3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วิเคราะห์สินทรัพย์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56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วิเคราะห์สินทรัพย์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03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32703" y="2638101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1237</TotalTime>
  <Words>931</Words>
  <Application>Microsoft Office PowerPoint</Application>
  <PresentationFormat>แบบจอกว้าง</PresentationFormat>
  <Paragraphs>137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0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151</cp:revision>
  <dcterms:created xsi:type="dcterms:W3CDTF">2016-06-12T08:26:06Z</dcterms:created>
  <dcterms:modified xsi:type="dcterms:W3CDTF">2016-06-19T12:30:08Z</dcterms:modified>
</cp:coreProperties>
</file>